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75213" cy="42840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4" autoAdjust="0"/>
    <p:restoredTop sz="94660"/>
  </p:normalViewPr>
  <p:slideViewPr>
    <p:cSldViewPr snapToGrid="0">
      <p:cViewPr>
        <p:scale>
          <a:sx n="10" d="100"/>
          <a:sy n="10" d="100"/>
        </p:scale>
        <p:origin x="2778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11132"/>
            <a:ext cx="25733931" cy="14914762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501064"/>
            <a:ext cx="22706410" cy="10343147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3140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264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80331"/>
            <a:ext cx="26112371" cy="17820361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69280"/>
            <a:ext cx="26112371" cy="9371307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39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404240"/>
            <a:ext cx="12866966" cy="2718176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404240"/>
            <a:ext cx="12866966" cy="2718176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3540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80857"/>
            <a:ext cx="26112371" cy="828047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501820"/>
            <a:ext cx="12807832" cy="5146780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48601"/>
            <a:ext cx="12807832" cy="2301673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501820"/>
            <a:ext cx="12870909" cy="5146780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48601"/>
            <a:ext cx="12870909" cy="2301673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0480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509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35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6018"/>
            <a:ext cx="9764544" cy="9996064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8216"/>
            <a:ext cx="15326827" cy="30444362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52082"/>
            <a:ext cx="9764544" cy="23810073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523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6018"/>
            <a:ext cx="9764544" cy="9996064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8216"/>
            <a:ext cx="15326827" cy="30444362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52082"/>
            <a:ext cx="9764544" cy="23810073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484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7752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80848"/>
            <a:ext cx="6528093" cy="36305153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80848"/>
            <a:ext cx="19205838" cy="36305153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577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80857"/>
            <a:ext cx="26112371" cy="8280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404240"/>
            <a:ext cx="26112371" cy="27181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706598"/>
            <a:ext cx="6811923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A84E08-0F30-4BA7-8E57-FE497F216F01}" type="datetimeFigureOut">
              <a:rPr lang="es-MX" smtClean="0"/>
              <a:t>12/09/2024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706598"/>
            <a:ext cx="10217884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706598"/>
            <a:ext cx="6811923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85A614-214D-4E30-9CC9-3848905AB3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69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72C19A1D-AC44-428A-2623-9BDB921A4A86}"/>
              </a:ext>
            </a:extLst>
          </p:cNvPr>
          <p:cNvSpPr txBox="1"/>
          <p:nvPr/>
        </p:nvSpPr>
        <p:spPr>
          <a:xfrm>
            <a:off x="8534400" y="1053005"/>
            <a:ext cx="132064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HN" sz="8000" b="1" dirty="0">
                <a:effectLst/>
                <a:latin typeface="Daytona" panose="020B0604030500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 Concurso Hondureño de Infografías Químicas</a:t>
            </a:r>
            <a:endParaRPr lang="es-MX" sz="80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D42D3F5-DFCD-9DF1-63C8-5CC03E99A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505" y="972741"/>
            <a:ext cx="6817895" cy="380264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579F67B-796C-8F79-EDA3-773393622426}"/>
              </a:ext>
            </a:extLst>
          </p:cNvPr>
          <p:cNvSpPr txBox="1"/>
          <p:nvPr/>
        </p:nvSpPr>
        <p:spPr>
          <a:xfrm>
            <a:off x="22619369" y="1422337"/>
            <a:ext cx="53901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latin typeface="Daytona" panose="020B0604030500040204" pitchFamily="34" charset="0"/>
              </a:rPr>
              <a:t>Insertar aquí el logotipo de la institución del participante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4C49802-A71A-328B-A7A1-25921522C3D3}"/>
              </a:ext>
            </a:extLst>
          </p:cNvPr>
          <p:cNvCxnSpPr>
            <a:cxnSpLocks/>
          </p:cNvCxnSpPr>
          <p:nvPr/>
        </p:nvCxnSpPr>
        <p:spPr>
          <a:xfrm>
            <a:off x="0" y="5775158"/>
            <a:ext cx="3027521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2492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15</Words>
  <Application>Microsoft Office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Daytona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 GALLARDO LOYA</dc:creator>
  <cp:lastModifiedBy>ADRIAN GALLARDO LOYA</cp:lastModifiedBy>
  <cp:revision>1</cp:revision>
  <dcterms:created xsi:type="dcterms:W3CDTF">2024-09-13T01:08:15Z</dcterms:created>
  <dcterms:modified xsi:type="dcterms:W3CDTF">2024-09-13T01:28:50Z</dcterms:modified>
</cp:coreProperties>
</file>